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6"/>
  </p:handoutMasterIdLst>
  <p:sldIdLst>
    <p:sldId id="295" r:id="rId2"/>
    <p:sldId id="274" r:id="rId3"/>
    <p:sldId id="276" r:id="rId4"/>
    <p:sldId id="275" r:id="rId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52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Problème en image 3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9989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y a-t-il de cubes ?</a:t>
            </a:r>
            <a:endParaRPr lang="fr-FR" sz="32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884680">
              <a:spcBef>
                <a:spcPts val="440"/>
              </a:spcBef>
              <a:spcAft>
                <a:spcPts val="0"/>
              </a:spcAft>
            </a:pPr>
            <a:r>
              <a:rPr lang="fr-FR" sz="3200" b="1" dirty="0">
                <a:solidFill>
                  <a:srgbClr val="00B0F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FR" sz="32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fr-FR" sz="32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faut-il de cubes pour faire un grand bloc de trois cubes de longueur sur deux cubes de hauteur ?</a:t>
            </a:r>
            <a:endParaRPr lang="fr-FR" sz="4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9" name="Organigramme : Connecteur 8">
            <a:extLst>
              <a:ext uri="{FF2B5EF4-FFF2-40B4-BE49-F238E27FC236}">
                <a16:creationId xmlns:a16="http://schemas.microsoft.com/office/drawing/2014/main" id="{AF60888C-4048-0402-285A-2BAB81554CF3}"/>
              </a:ext>
            </a:extLst>
          </p:cNvPr>
          <p:cNvSpPr/>
          <p:nvPr/>
        </p:nvSpPr>
        <p:spPr>
          <a:xfrm>
            <a:off x="4280051" y="3429000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FF67101-9E61-2CA6-124E-971EE5E443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954" y="2312247"/>
            <a:ext cx="3640043" cy="2657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675867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spcBef>
                <a:spcPts val="440"/>
              </a:spcBef>
              <a:spcAft>
                <a:spcPts val="0"/>
              </a:spcAft>
            </a:pPr>
            <a:r>
              <a:rPr lang="fr-FR" sz="3200" spc="-35" dirty="0">
                <a:solidFill>
                  <a:srgbClr val="231F2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Combien y a-t-il de cubes ?</a:t>
            </a:r>
            <a:endParaRPr lang="fr-FR" sz="32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1884680">
              <a:spcBef>
                <a:spcPts val="440"/>
              </a:spcBef>
              <a:spcAft>
                <a:spcPts val="0"/>
              </a:spcAft>
            </a:pPr>
            <a:r>
              <a:rPr lang="fr-FR" sz="3200" b="1" dirty="0">
                <a:solidFill>
                  <a:srgbClr val="00B0F0"/>
                </a:solidFill>
                <a:effectLst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fr-FR" sz="3200" dirty="0">
              <a:effectLst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1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536374" y="3141133"/>
            <a:ext cx="3907265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</a:t>
            </a: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y a</a:t>
            </a: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6 cubes.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B63A072-CFFC-953E-92FC-44B9E64B15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954" y="2312247"/>
            <a:ext cx="3640043" cy="26571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7020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5" name="Zone de texte 2">
            <a:extLst>
              <a:ext uri="{FF2B5EF4-FFF2-40B4-BE49-F238E27FC236}">
                <a16:creationId xmlns:a16="http://schemas.microsoft.com/office/drawing/2014/main" id="{4F2852DE-A6E3-B9FE-1B8C-15B442C6CCEF}"/>
              </a:ext>
            </a:extLst>
          </p:cNvPr>
          <p:cNvSpPr txBox="1"/>
          <p:nvPr/>
        </p:nvSpPr>
        <p:spPr>
          <a:xfrm>
            <a:off x="4714333" y="1531038"/>
            <a:ext cx="3782745" cy="3713897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fr-FR" sz="3200" dirty="0">
                <a:solidFill>
                  <a:srgbClr val="231F20"/>
                </a:solidFill>
                <a:effectLst/>
                <a:ea typeface="Calibri" panose="020F0502020204030204" pitchFamily="34" charset="0"/>
              </a:rPr>
              <a:t>Combien faut-il de cubes pour faire un grand bloc de trois cubes de longueur sur deux cubes de hauteur ?</a:t>
            </a:r>
            <a:endParaRPr lang="fr-FR" sz="4800" kern="1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kern="100" dirty="0">
              <a:effectLst/>
              <a:latin typeface="Corbel" panose="020B0503020204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 : coins arrondis 2">
            <a:extLst>
              <a:ext uri="{FF2B5EF4-FFF2-40B4-BE49-F238E27FC236}">
                <a16:creationId xmlns:a16="http://schemas.microsoft.com/office/drawing/2014/main" id="{6EB8AAD4-2594-8AE2-D795-1242AE370385}"/>
              </a:ext>
            </a:extLst>
          </p:cNvPr>
          <p:cNvSpPr/>
          <p:nvPr/>
        </p:nvSpPr>
        <p:spPr>
          <a:xfrm>
            <a:off x="430580" y="1208797"/>
            <a:ext cx="8066498" cy="5013873"/>
          </a:xfrm>
          <a:prstGeom prst="roundRect">
            <a:avLst>
              <a:gd name="adj" fmla="val 2843"/>
            </a:avLst>
          </a:prstGeom>
          <a:noFill/>
          <a:ln w="57150">
            <a:solidFill>
              <a:srgbClr val="00B0F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36000" tIns="36000" rIns="36000" bIns="36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1800" kern="100">
              <a:solidFill>
                <a:srgbClr val="000000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1800" kern="100">
                <a:solidFill>
                  <a:srgbClr val="000000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1100" kern="10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Organigramme : Connecteur 6">
            <a:extLst>
              <a:ext uri="{FF2B5EF4-FFF2-40B4-BE49-F238E27FC236}">
                <a16:creationId xmlns:a16="http://schemas.microsoft.com/office/drawing/2014/main" id="{F2ECC9E7-1979-899D-0134-79E2D869485F}"/>
              </a:ext>
            </a:extLst>
          </p:cNvPr>
          <p:cNvSpPr/>
          <p:nvPr/>
        </p:nvSpPr>
        <p:spPr>
          <a:xfrm>
            <a:off x="4280051" y="1919844"/>
            <a:ext cx="392403" cy="392403"/>
          </a:xfrm>
          <a:prstGeom prst="flowChartConnector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2</a:t>
            </a:r>
          </a:p>
        </p:txBody>
      </p:sp>
      <p:sp>
        <p:nvSpPr>
          <p:cNvPr id="4" name="Zone de texte 2">
            <a:extLst>
              <a:ext uri="{FF2B5EF4-FFF2-40B4-BE49-F238E27FC236}">
                <a16:creationId xmlns:a16="http://schemas.microsoft.com/office/drawing/2014/main" id="{7C71B77C-D033-B27D-8A50-3EF259F46740}"/>
              </a:ext>
            </a:extLst>
          </p:cNvPr>
          <p:cNvSpPr txBox="1"/>
          <p:nvPr/>
        </p:nvSpPr>
        <p:spPr>
          <a:xfrm>
            <a:off x="4512565" y="4751230"/>
            <a:ext cx="3907265" cy="493705"/>
          </a:xfrm>
          <a:prstGeom prst="rect">
            <a:avLst/>
          </a:prstGeom>
          <a:solidFill>
            <a:schemeClr val="lt1"/>
          </a:solidFill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solidFill>
                  <a:srgbClr val="C00000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Il faut 6 cubes</a:t>
            </a:r>
            <a:r>
              <a:rPr lang="fr-FR" sz="3200" kern="100" dirty="0">
                <a:solidFill>
                  <a:srgbClr val="C0000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00" dirty="0">
                <a:effectLst/>
                <a:latin typeface="Corbel" panose="020B0503020204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fr-FR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1C0E5D1C-750A-54B2-8C06-86F637382A7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8954" y="2312247"/>
            <a:ext cx="3640043" cy="2657137"/>
          </a:xfrm>
          <a:prstGeom prst="rect">
            <a:avLst/>
          </a:prstGeom>
        </p:spPr>
      </p:pic>
      <p:sp>
        <p:nvSpPr>
          <p:cNvPr id="13" name="Cube 12">
            <a:extLst>
              <a:ext uri="{FF2B5EF4-FFF2-40B4-BE49-F238E27FC236}">
                <a16:creationId xmlns:a16="http://schemas.microsoft.com/office/drawing/2014/main" id="{AAFF490D-DF4A-F532-DCDE-BE2FF6D499DF}"/>
              </a:ext>
            </a:extLst>
          </p:cNvPr>
          <p:cNvSpPr/>
          <p:nvPr/>
        </p:nvSpPr>
        <p:spPr>
          <a:xfrm>
            <a:off x="1638556" y="3634677"/>
            <a:ext cx="1098507" cy="1256441"/>
          </a:xfrm>
          <a:prstGeom prst="cub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Cube 11">
            <a:extLst>
              <a:ext uri="{FF2B5EF4-FFF2-40B4-BE49-F238E27FC236}">
                <a16:creationId xmlns:a16="http://schemas.microsoft.com/office/drawing/2014/main" id="{486C2186-D3D1-60C5-8DD4-A47D136A5E8F}"/>
              </a:ext>
            </a:extLst>
          </p:cNvPr>
          <p:cNvSpPr/>
          <p:nvPr/>
        </p:nvSpPr>
        <p:spPr>
          <a:xfrm>
            <a:off x="2476120" y="3634677"/>
            <a:ext cx="1256441" cy="1256441"/>
          </a:xfrm>
          <a:prstGeom prst="cube">
            <a:avLst/>
          </a:prstGeom>
          <a:solidFill>
            <a:schemeClr val="bg1">
              <a:lumMod val="6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Cube 13">
            <a:extLst>
              <a:ext uri="{FF2B5EF4-FFF2-40B4-BE49-F238E27FC236}">
                <a16:creationId xmlns:a16="http://schemas.microsoft.com/office/drawing/2014/main" id="{0B8E74A4-174A-9BEB-B699-147FA8655431}"/>
              </a:ext>
            </a:extLst>
          </p:cNvPr>
          <p:cNvSpPr/>
          <p:nvPr/>
        </p:nvSpPr>
        <p:spPr>
          <a:xfrm>
            <a:off x="995576" y="2343935"/>
            <a:ext cx="1179310" cy="1256441"/>
          </a:xfrm>
          <a:prstGeom prst="cub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Cube 14">
            <a:extLst>
              <a:ext uri="{FF2B5EF4-FFF2-40B4-BE49-F238E27FC236}">
                <a16:creationId xmlns:a16="http://schemas.microsoft.com/office/drawing/2014/main" id="{4BE88D66-84E9-C352-DE53-5A0159C79ED8}"/>
              </a:ext>
            </a:extLst>
          </p:cNvPr>
          <p:cNvSpPr/>
          <p:nvPr/>
        </p:nvSpPr>
        <p:spPr>
          <a:xfrm>
            <a:off x="1888799" y="2343935"/>
            <a:ext cx="1256441" cy="1256441"/>
          </a:xfrm>
          <a:prstGeom prst="cube">
            <a:avLst/>
          </a:prstGeom>
          <a:solidFill>
            <a:schemeClr val="bg1">
              <a:lumMod val="65000"/>
            </a:schemeClr>
          </a:solidFill>
          <a:ln w="38100"/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Cube 15">
            <a:extLst>
              <a:ext uri="{FF2B5EF4-FFF2-40B4-BE49-F238E27FC236}">
                <a16:creationId xmlns:a16="http://schemas.microsoft.com/office/drawing/2014/main" id="{7AD6AFD4-B7B2-C2D9-4CD4-4A65E7DA026D}"/>
              </a:ext>
            </a:extLst>
          </p:cNvPr>
          <p:cNvSpPr/>
          <p:nvPr/>
        </p:nvSpPr>
        <p:spPr>
          <a:xfrm>
            <a:off x="2859153" y="2361085"/>
            <a:ext cx="1179310" cy="1256441"/>
          </a:xfrm>
          <a:prstGeom prst="cub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Cube 16">
            <a:extLst>
              <a:ext uri="{FF2B5EF4-FFF2-40B4-BE49-F238E27FC236}">
                <a16:creationId xmlns:a16="http://schemas.microsoft.com/office/drawing/2014/main" id="{F9AE70A7-C273-01F2-831D-3CC446504C7D}"/>
              </a:ext>
            </a:extLst>
          </p:cNvPr>
          <p:cNvSpPr/>
          <p:nvPr/>
        </p:nvSpPr>
        <p:spPr>
          <a:xfrm>
            <a:off x="706768" y="2649758"/>
            <a:ext cx="1179310" cy="1256441"/>
          </a:xfrm>
          <a:prstGeom prst="cub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8" name="Cube 17">
            <a:extLst>
              <a:ext uri="{FF2B5EF4-FFF2-40B4-BE49-F238E27FC236}">
                <a16:creationId xmlns:a16="http://schemas.microsoft.com/office/drawing/2014/main" id="{286EC0DD-C05F-F45F-2C6E-89C1CAA9AFE3}"/>
              </a:ext>
            </a:extLst>
          </p:cNvPr>
          <p:cNvSpPr/>
          <p:nvPr/>
        </p:nvSpPr>
        <p:spPr>
          <a:xfrm>
            <a:off x="1620758" y="2649758"/>
            <a:ext cx="1179310" cy="1256441"/>
          </a:xfrm>
          <a:prstGeom prst="cub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9" name="Cube 18">
            <a:extLst>
              <a:ext uri="{FF2B5EF4-FFF2-40B4-BE49-F238E27FC236}">
                <a16:creationId xmlns:a16="http://schemas.microsoft.com/office/drawing/2014/main" id="{83210444-6084-A9F9-87D5-1B069EC489B5}"/>
              </a:ext>
            </a:extLst>
          </p:cNvPr>
          <p:cNvSpPr/>
          <p:nvPr/>
        </p:nvSpPr>
        <p:spPr>
          <a:xfrm>
            <a:off x="2517666" y="2666908"/>
            <a:ext cx="1179310" cy="1256441"/>
          </a:xfrm>
          <a:prstGeom prst="cube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04724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13" grpId="0" animBg="1"/>
      <p:bldP spid="14" grpId="0" animBg="1"/>
      <p:bldP spid="16" grpId="0" animBg="1"/>
      <p:bldP spid="17" grpId="0" animBg="1"/>
      <p:bldP spid="18" grpId="0" animBg="1"/>
      <p:bldP spid="19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2699</TotalTime>
  <Words>91</Words>
  <Application>Microsoft Office PowerPoint</Application>
  <PresentationFormat>Affichage à l'écran (4:3)</PresentationFormat>
  <Paragraphs>29</Paragraphs>
  <Slides>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4</vt:i4>
      </vt:variant>
    </vt:vector>
  </HeadingPairs>
  <TitlesOfParts>
    <vt:vector size="11" baseType="lpstr">
      <vt:lpstr>Arial</vt:lpstr>
      <vt:lpstr>Calibri</vt:lpstr>
      <vt:lpstr>Calibri Light</vt:lpstr>
      <vt:lpstr>Corbel</vt:lpstr>
      <vt:lpstr>Webdings</vt:lpstr>
      <vt:lpstr>Wingdings</vt:lpstr>
      <vt:lpstr>Thème Office</vt:lpstr>
      <vt:lpstr>Présentation PowerPoint</vt:lpstr>
      <vt:lpstr>Problème en image 3</vt:lpstr>
      <vt:lpstr>Correction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77</cp:revision>
  <dcterms:created xsi:type="dcterms:W3CDTF">2023-02-07T14:55:57Z</dcterms:created>
  <dcterms:modified xsi:type="dcterms:W3CDTF">2025-08-12T13:19:07Z</dcterms:modified>
</cp:coreProperties>
</file>